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75" r:id="rId15"/>
    <p:sldId id="267" r:id="rId16"/>
    <p:sldId id="268" r:id="rId17"/>
    <p:sldId id="270" r:id="rId18"/>
    <p:sldId id="269" r:id="rId19"/>
    <p:sldId id="271" r:id="rId20"/>
    <p:sldId id="277" r:id="rId21"/>
    <p:sldId id="272" r:id="rId22"/>
    <p:sldId id="280" r:id="rId23"/>
  </p:sldIdLst>
  <p:sldSz cx="14630400" cy="8229600"/>
  <p:notesSz cx="8229600" cy="14630400"/>
  <p:embeddedFontLst>
    <p:embeddedFont>
      <p:font typeface="Heebo Light" pitchFamily="2" charset="-79"/>
      <p:regular r:id="rId25"/>
    </p:embeddedFont>
    <p:embeddedFont>
      <p:font typeface="Montserrat" panose="00000500000000000000" pitchFamily="2" charset="-94"/>
      <p:regular r:id="rId2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77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Yapay Zeka Destekli Oyun Öneri Sistemi Geliştirme Projesi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 sunum, TF-IDF algoritması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kullanarak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geliştir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meye başladığımız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yapay zeka destekli oyun öneri sisteminin gelişim sürecini anlatmaktadır.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8142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Kullanım Optimizasyonu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518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Sorun Tespiti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çok fazla istek yapınca geçici ban riski vardı.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518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22252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ThreadPoolExecutor Kullanımı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87811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Aynı anda 10 işlem yapacak şekilde ayarladık.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518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10545"/>
            <a:ext cx="2887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Önbellek Oluşturma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Taranan her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oyunu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.</a:t>
            </a:r>
            <a:r>
              <a:rPr lang="tr-TR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uzantılı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dosyada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sakladık.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10909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Doğruluk Oranı İyileştirmesi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İlk Versiyon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Sadece içerik karşılaştırması ile %45 doğruluk.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Metin Temizleme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"re" kütüphanesi ile anlamsız kelimelerin ayıklanması.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Gelişmiş Algoritma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Cosine Similarity ile doğruluk oranında artış.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4557355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Dosya Formatları ve İşleme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1" y="1062752"/>
            <a:ext cx="3374231" cy="20853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5264" y="106275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Dosyası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015263" y="1522979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Pandas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kütüphanesi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.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dosyalar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işlendi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Uygulamanın 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API’ya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olan bağımlılığı azaldı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1" y="3418046"/>
            <a:ext cx="3374231" cy="2085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5264" y="3418046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 Dosyası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093029" y="3817857"/>
            <a:ext cx="4659085" cy="460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kütüphanesi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uzantılı dosyalar işlendi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uygulamaya entegre edildi.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1" y="5773341"/>
            <a:ext cx="3374231" cy="20853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15264" y="5773341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 </a:t>
            </a: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Temizleme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4015262" y="6173152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BeautifulSoup ile HTML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kodlarını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temizledik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oyunların açıklamalarını dosyalara kaydederken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daha tutarlı bir açıklama elde ettik.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7923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Arayüzü Geliştirme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793790" y="6072426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 Kütüphanesi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Basit ama işlevsel bir arayüz oluşturduk. Kullanımı kolay bir deneyim sunuyor.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Donma Sorunu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İşlem sırasında arayüz donuyordu. Kullanıcı deneyimini olumsuz etkiliyordu.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Threading Çözümü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Threading kütüphanesi ile arayüz donmadan işlemleri gerçekleştirdik.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58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Temizleme Süreci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 Karışımı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 açıklamaları HTML kodları içeriyordu.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BeautifulSoup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 kodlarını temizlemek için kullandık.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Temiz Metin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Saf metin elde ettik.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Temiz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metni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TF-IDF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</a:t>
            </a:r>
            <a:r>
              <a:rPr lang="tr-TR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Cosine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Similarity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ile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analiz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ettik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</a:t>
            </a:r>
            <a:b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doğruluk oranımız artmış bulundu.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6272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Geri Bildirimi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Kullanıcının Steam ID'si ile oynadığı oyunlara benzer öneriler yapıyoruz. Beğeni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geri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bildirimleri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feedback.csv dosyamıza kaydedilerek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yapay zekamızın öğrenmesini sağlıyor.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549" y="624245"/>
            <a:ext cx="7340798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Kullanılan Kütüphaneler - Detaylı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7549" y="1445062"/>
            <a:ext cx="7901702" cy="6160294"/>
          </a:xfrm>
          <a:prstGeom prst="roundRect">
            <a:avLst>
              <a:gd name="adj" fmla="val 12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6115169" y="1452682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6292572" y="156674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Kütüphane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239613" y="156674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Kullanım Amacı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15169" y="1964769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6292572" y="2078831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Scikit-learn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239613" y="2078831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 ve Cosine Similarity algoritmaları için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15169" y="2476857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6292572" y="259091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Requests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239613" y="259091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veri çekmek için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15169" y="2988945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6292572" y="3103007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Pandas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239613" y="3103007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 dosyalarını işlemek için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15169" y="3501033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6292572" y="3615095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0239613" y="3615095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Dosya işlemleri için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115169" y="4013121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8"/>
          <p:cNvSpPr/>
          <p:nvPr/>
        </p:nvSpPr>
        <p:spPr>
          <a:xfrm>
            <a:off x="6292572" y="412718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0239613" y="412718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Metin temizleme için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115169" y="4525208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1"/>
          <p:cNvSpPr/>
          <p:nvPr/>
        </p:nvSpPr>
        <p:spPr>
          <a:xfrm>
            <a:off x="6292572" y="4639270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Counter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10239613" y="4639270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Kelime sayımı için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6115169" y="5037296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Text 24"/>
          <p:cNvSpPr/>
          <p:nvPr/>
        </p:nvSpPr>
        <p:spPr>
          <a:xfrm>
            <a:off x="6292572" y="5151358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ThreadPoolExecutor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0239613" y="5151358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Paralel işlem için</a:t>
            </a:r>
            <a:endParaRPr lang="en-US" sz="1350" dirty="0"/>
          </a:p>
        </p:txBody>
      </p:sp>
      <p:sp>
        <p:nvSpPr>
          <p:cNvPr id="29" name="Shape 26"/>
          <p:cNvSpPr/>
          <p:nvPr/>
        </p:nvSpPr>
        <p:spPr>
          <a:xfrm>
            <a:off x="6115169" y="5549384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27"/>
          <p:cNvSpPr/>
          <p:nvPr/>
        </p:nvSpPr>
        <p:spPr>
          <a:xfrm>
            <a:off x="6292572" y="5663446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0239613" y="5663446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 dosyalarını okumak için</a:t>
            </a:r>
            <a:endParaRPr lang="en-US" sz="1350" dirty="0"/>
          </a:p>
        </p:txBody>
      </p:sp>
      <p:sp>
        <p:nvSpPr>
          <p:cNvPr id="32" name="Shape 29"/>
          <p:cNvSpPr/>
          <p:nvPr/>
        </p:nvSpPr>
        <p:spPr>
          <a:xfrm>
            <a:off x="6115169" y="6061472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3" name="Text 30"/>
          <p:cNvSpPr/>
          <p:nvPr/>
        </p:nvSpPr>
        <p:spPr>
          <a:xfrm>
            <a:off x="6292572" y="6175534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BeautifulSoup</a:t>
            </a:r>
            <a:endParaRPr lang="en-US" sz="1350" dirty="0"/>
          </a:p>
        </p:txBody>
      </p:sp>
      <p:sp>
        <p:nvSpPr>
          <p:cNvPr id="34" name="Text 31"/>
          <p:cNvSpPr/>
          <p:nvPr/>
        </p:nvSpPr>
        <p:spPr>
          <a:xfrm>
            <a:off x="10239613" y="6175534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 temizleme için</a:t>
            </a:r>
            <a:endParaRPr lang="en-US" sz="1350" dirty="0"/>
          </a:p>
        </p:txBody>
      </p:sp>
      <p:sp>
        <p:nvSpPr>
          <p:cNvPr id="35" name="Shape 32"/>
          <p:cNvSpPr/>
          <p:nvPr/>
        </p:nvSpPr>
        <p:spPr>
          <a:xfrm>
            <a:off x="6115169" y="6573560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6" name="Text 33"/>
          <p:cNvSpPr/>
          <p:nvPr/>
        </p:nvSpPr>
        <p:spPr>
          <a:xfrm>
            <a:off x="6292572" y="6687622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Tkinter</a:t>
            </a:r>
            <a:endParaRPr lang="en-US" sz="1350" dirty="0"/>
          </a:p>
        </p:txBody>
      </p:sp>
      <p:sp>
        <p:nvSpPr>
          <p:cNvPr id="37" name="Text 34"/>
          <p:cNvSpPr/>
          <p:nvPr/>
        </p:nvSpPr>
        <p:spPr>
          <a:xfrm>
            <a:off x="10239613" y="6687622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 arayüzü için</a:t>
            </a:r>
            <a:endParaRPr lang="en-US" sz="1350" dirty="0"/>
          </a:p>
        </p:txBody>
      </p:sp>
      <p:sp>
        <p:nvSpPr>
          <p:cNvPr id="38" name="Shape 35"/>
          <p:cNvSpPr/>
          <p:nvPr/>
        </p:nvSpPr>
        <p:spPr>
          <a:xfrm>
            <a:off x="6115169" y="7085648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Text 36"/>
          <p:cNvSpPr/>
          <p:nvPr/>
        </p:nvSpPr>
        <p:spPr>
          <a:xfrm>
            <a:off x="6292572" y="719970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Threading</a:t>
            </a:r>
            <a:endParaRPr lang="en-US" sz="1350" dirty="0"/>
          </a:p>
        </p:txBody>
      </p:sp>
      <p:sp>
        <p:nvSpPr>
          <p:cNvPr id="40" name="Text 37"/>
          <p:cNvSpPr/>
          <p:nvPr/>
        </p:nvSpPr>
        <p:spPr>
          <a:xfrm>
            <a:off x="10239613" y="719970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Arayüz donmasını önlemek için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Akışı Mimarisi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Girişi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ID veya oyun adı girişi.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İsteği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246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veri çekme.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İşleme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 ve Cosine Similarity ile analiz.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Öneri Oluşturma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9472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Benzer oyunların listelenmesi.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370564" y="60655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Geri Bildirim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 beğenilerinin kaydedilmesi.</a:t>
            </a:r>
            <a:endParaRPr lang="en-US" sz="17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Gelecek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Planları</a:t>
            </a:r>
            <a:r>
              <a:rPr lang="tr-TR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mız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30948" y="3082766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Hızlı</a:t>
            </a: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Yanıt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Threading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arayüz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donmadan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işlem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yapabilme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beklemeden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sonuç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al</a:t>
            </a:r>
            <a:r>
              <a:rPr lang="tr-TR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masını</a:t>
            </a:r>
            <a:r>
              <a:rPr lang="tr-TR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hedefliyoruz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tr-TR" sz="5850" dirty="0"/>
          </a:p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Basit </a:t>
            </a:r>
            <a:r>
              <a:rPr lang="tr-TR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 Şık </a:t>
            </a: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Arayüz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Tkinter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kolay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kullanılabilir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arayüz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Karmaşık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olmayan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</a:t>
            </a:r>
            <a:r>
              <a:rPr lang="tr-TR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göze hoş gelen bir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tasarım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5929313" y="50046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46554" y="5716697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Kullanıcıların hesapları ile giriş yapıp, kendilerine özel oyun öneri sistemi.</a:t>
            </a:r>
            <a:endParaRPr lang="en-US" sz="17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06E4052-A5D1-F181-00D6-A41AC8F585BE}"/>
              </a:ext>
            </a:extLst>
          </p:cNvPr>
          <p:cNvSpPr/>
          <p:nvPr/>
        </p:nvSpPr>
        <p:spPr>
          <a:xfrm>
            <a:off x="9367063" y="496827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tr-TR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 Botu</a:t>
            </a:r>
            <a:endParaRPr lang="en-US" sz="24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B8E6AE5-EC01-4BE9-24D5-22B17623F356}"/>
              </a:ext>
            </a:extLst>
          </p:cNvPr>
          <p:cNvSpPr/>
          <p:nvPr/>
        </p:nvSpPr>
        <p:spPr>
          <a:xfrm>
            <a:off x="6630948" y="5288041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Kişiselleştirme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24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CAEEB8C1-2C35-26B2-A148-506C6EECA406}"/>
              </a:ext>
            </a:extLst>
          </p:cNvPr>
          <p:cNvSpPr/>
          <p:nvPr/>
        </p:nvSpPr>
        <p:spPr>
          <a:xfrm>
            <a:off x="10058340" y="571669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Kullanıcıların karmaşık isteklerini yanıtlayacak bir sohbet botu.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9783" y="3773206"/>
            <a:ext cx="11016615" cy="68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6000" dirty="0">
                <a:solidFill>
                  <a:srgbClr val="F2F0F4"/>
                </a:solidFill>
                <a:latin typeface="Montserrat" pitchFamily="34" charset="0"/>
              </a:rPr>
              <a:t>Dinlediğiniz İçin Teşekkürler</a:t>
            </a:r>
            <a:endParaRPr 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 Adımları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15001"/>
            <a:ext cx="30480" cy="544853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6760012" y="21549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3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95750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Seçimi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48328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 algoritmasını seçtik. Daha detaylı karşılaştırma yapabilmemize olanak sağlıyor.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9026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7"/>
          <p:cNvSpPr/>
          <p:nvPr/>
        </p:nvSpPr>
        <p:spPr>
          <a:xfrm>
            <a:off x="62801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70522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Kütüphane Seçimi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23100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Scikit-learn kütüphanesini kullanmaya karar verdik.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2874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Shape 11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7" name="Text 12"/>
          <p:cNvSpPr/>
          <p:nvPr/>
        </p:nvSpPr>
        <p:spPr>
          <a:xfrm>
            <a:off x="63652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7669411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Tabanı Erişimi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669411" y="561582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Steam-API'dan veri çekebilmek için gerekli izinleri aldık.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6760012" y="66722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6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6474857"/>
            <a:ext cx="340162" cy="42529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69411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Çekme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69411" y="700063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"Requests" kütüphanesini kullandık.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 Algoritması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 İşe Yarar?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Metindeki önem arz eden kısımları ayırt etmeyi sağlar.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Nasıl Çalışır?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Metinleri vektöre çevirerek sayısal değerlere dönüştürür.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Neden Seçtik?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Detaylı karşılaştırma yapabilmek için ideal bir algoritma.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6750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Kaynağı: Steam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dirty="0">
                <a:solidFill>
                  <a:srgbClr val="DCD7E5"/>
                </a:solidFill>
                <a:latin typeface="Montserrat" pitchFamily="34" charset="0"/>
              </a:rPr>
              <a:t>Veri Kaynağına Erişim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veri çekebilmek için gerekli izinleri aldık.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Oyun Verileri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Oyunların içerik bilgilerini ve açıklamalarını çektik.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Verileri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Kullanıcıların oyun tercihlerini analiz ettik.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İşleme Zorluğu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r>
              <a:rPr lang="tr-TR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00.000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Büyük Veri Seti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7016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DB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’de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100.000’in üzerinde oyun verisi bulunmaktadır.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İndirme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68171" y="4759762"/>
            <a:ext cx="47598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Valve'ın sunduğu resmi CSV dosyasını kullandık.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0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Bölme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542014" y="6180058"/>
            <a:ext cx="422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110.000+ satırı 10.000'er parçalara böldük.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821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Parçalama Stratejisi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Bölme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110.000+ satırı 10.000'er parçalara böldük.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İşleme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Her parçayı ayrı ayrı işledik.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Birleştirme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İşlenen parçaları tekrar birleştirdik.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Birleştirilmiş veriyi analiz ettik.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09767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Benzerlik Algoritması Geliştirme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İlk Deneme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Sadece oyun içeriğine göre benzerlik aradık.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Sorun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Doğruluk oranı %45 civarında kaldı.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Çözüm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"re" kütüphanesi ile anlamsız kelimeleri ayıkladık.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İyileştirme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Counter kütüphanesi ile temiz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kelimeleri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saydık</a:t>
            </a:r>
            <a:r>
              <a:rPr lang="tr-TR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seçilen bu kelimeleri TF-IDF, </a:t>
            </a:r>
            <a:r>
              <a:rPr lang="tr-TR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cosine-similarity</a:t>
            </a:r>
            <a:r>
              <a:rPr lang="tr-TR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ile işleme aldık. 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696"/>
            <a:ext cx="8094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Cosine Similarity Algoritması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7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 Yetersizliği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59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Tek başına TF-IDF algoritması yeterli gelmedi. Daha gelişmiş bir çözüm gerekti.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17451"/>
            <a:ext cx="3607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Cosine Similarity Çözümü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99859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TF-IDF'in çevirdiği vektörler arasındaki benzerliği ölçer. Daha isabetli sonuçlar verir.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3445788"/>
            <a:ext cx="3978116" cy="23868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431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Performans İyileştirme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Kategori Filtreleme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306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Benzer kategorilerdeki oyunlara odaklandık.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Azaltma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1034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İşlenecek oyun sayısını azalttık.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8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Dosya Önbelleği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509272" y="6123384"/>
            <a:ext cx="37307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Taranan oyunları dosyalarda sakladık.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7727127D5934448B501E029125282D5" ma:contentTypeVersion="4" ma:contentTypeDescription="Yeni belge oluşturun." ma:contentTypeScope="" ma:versionID="9a47de0086f5532760fb6117d807f3c5">
  <xsd:schema xmlns:xsd="http://www.w3.org/2001/XMLSchema" xmlns:xs="http://www.w3.org/2001/XMLSchema" xmlns:p="http://schemas.microsoft.com/office/2006/metadata/properties" xmlns:ns3="23e20141-4a91-48ad-b1a3-713129ed0549" targetNamespace="http://schemas.microsoft.com/office/2006/metadata/properties" ma:root="true" ma:fieldsID="77be5069adfa35bd0a3ee6a02865a004" ns3:_="">
    <xsd:import namespace="23e20141-4a91-48ad-b1a3-713129ed05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e20141-4a91-48ad-b1a3-713129ed05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B42775-C553-4CD8-BE3E-94264B1639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e20141-4a91-48ad-b1a3-713129ed05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38A0EA-4E12-4755-A648-13A304E96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E5FE9E-B25A-4EB5-A2CB-3BE54E1F59F9}">
  <ds:schemaRefs>
    <ds:schemaRef ds:uri="23e20141-4a91-48ad-b1a3-713129ed0549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733</Words>
  <Application>Microsoft Office PowerPoint</Application>
  <PresentationFormat>Özel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Heebo Light</vt:lpstr>
      <vt:lpstr>Montserrat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Eren Perçin</cp:lastModifiedBy>
  <cp:revision>4</cp:revision>
  <dcterms:created xsi:type="dcterms:W3CDTF">2025-05-12T08:59:30Z</dcterms:created>
  <dcterms:modified xsi:type="dcterms:W3CDTF">2025-05-12T16:53:19Z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0x010100C7727127D5934448B501E029125282D5</vt:lpwstr>
  </property>
</Properties>
</file>